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12.06.2018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12.06.2018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12.06.2018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12.06.2018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12.06.2018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Русское речевое общение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Типы речи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38685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400" dirty="0"/>
              <a:t>(57)Она ничего не ответила. (58)Она только с трудом проглотила воздух, крепко прижала руки к груди и огляделась кругом с такой болью и с таким отчаянием, точно искала помощи. </a:t>
            </a:r>
            <a:endParaRPr lang="ru-RU" sz="2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Предложения 57—58 содержат рассуждение.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3645024"/>
            <a:ext cx="78488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Нет, это повествование, так как главная часть речи глагол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712241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400" dirty="0"/>
              <a:t>(7)Скука мало-помалу начинала томить меня, вначале она ныла несильно, как </a:t>
            </a:r>
            <a:r>
              <a:rPr lang="ru-RU" sz="2400" dirty="0" err="1"/>
              <a:t>недолеченный</a:t>
            </a:r>
            <a:r>
              <a:rPr lang="ru-RU" sz="2400" dirty="0"/>
              <a:t> зуб, потом боль стала нарастать и всё яростнее терзать мою душу. (8)Я страдал без книг, без телевизора, без друзей, уха опротивела мне, степь, утыканная оранжевыми камнями, похожими на клыки вымерших рептилий, вызывала тоску, и даже далёкое поле жёлтого подсолнечника мне казалось огромным кладбищем, которое завалили искусственными цветами.</a:t>
            </a:r>
            <a:endParaRPr lang="ru-RU" sz="2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Предложение 8 объясняет содержание предложения 7.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5589240"/>
            <a:ext cx="84249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Да, так как 8 предложение объясняет, почему герою скучно, а про скуку сказано в 7 предложении.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692279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400" dirty="0"/>
              <a:t>(26)Наши тени — моя, высокая, и Мишкина, чуть меньше, — пересекали берег. (27)В стороне горел костёр, ветерок шевелил футболку, которая сушилась на верёвке...</a:t>
            </a:r>
            <a:endParaRPr lang="ru-RU" sz="2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 предложениях 26—27 содержится повествование.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3717032"/>
            <a:ext cx="78488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Да. Это повествование, так как картина дана в движении, главная часть речи глагол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09352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400" dirty="0"/>
              <a:t>(14)Тот, шатаясь на слабых ногах, тяжело осел на траву и стал с жадной пронзительностью смотреть кругом, словно чуял в летнем зное какой-то неотчётливый запах и пытался понять, откуда он исходит. </a:t>
            </a:r>
            <a:endParaRPr lang="ru-RU" sz="2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 предложении 14 представлено описание действий персонажа.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83568" y="3933056"/>
            <a:ext cx="77048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Да, это описание действий. Действие выражено в словах: шатаясь, осел, стал смотреть. Описание выражено в словах: Тяжело, с жадной пронзительностью. Есть сравнительный оборот, что тоже говорит о том, что здесь есть описание.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278238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400" dirty="0"/>
              <a:t>(45)Я обязан это рассказать, потому что минувшее посвятило меня в свою тайну, теперь мне нужно донести, как тлеющий уголёк, живое воспоминание о прошлом и не дать холодным ветрам вечности его погасить.</a:t>
            </a:r>
            <a:endParaRPr lang="ru-RU" sz="2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 предложении 45 представлено повествование.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39552" y="3789040"/>
            <a:ext cx="79208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Нет, это рассуждение, так как есть союз потому что, то есть  довод и его объяснение.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63782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400" dirty="0"/>
              <a:t>(11)Схватив лук и стрелы, мы выскочили из палатки, чтобы дать отпор незваным гостям. (12)Возле пасеки остановилась «Волга». </a:t>
            </a:r>
            <a:endParaRPr lang="ru-RU" sz="2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 предложениях 11−12 содержится повествование.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3140968"/>
            <a:ext cx="80648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Да, это повествование. Так как картина движется, главная часть речи глагол.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44264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400" dirty="0"/>
              <a:t>(23)Если о сущности патриотизма размышляют люди, не испытывающие любви к родине, не знающие, что такое героизм, то это будет то же самое, как если бы о природе солнечного света философствовали морские скаты, коченеющие в кромешной тьме вечной подводной ночи.</a:t>
            </a:r>
            <a:endParaRPr lang="ru-RU" sz="2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Предложение 23 содержит повествование.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4221088"/>
            <a:ext cx="77768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Нет, это рассуждение, так как есть союзы если, то. Используется отвлечённая лексика: сущность, патриотизм, родина, героизм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414304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400" dirty="0"/>
              <a:t>(7)3атем автор, доказывая тезис о том, что героическая самоотверженность порождена не благородством, как это принято думать, а неразвитостью личностного начала, приводит выдержки из прощального письма </a:t>
            </a:r>
            <a:r>
              <a:rPr lang="ru-RU" sz="2400" dirty="0" err="1"/>
              <a:t>Ульяны</a:t>
            </a:r>
            <a:r>
              <a:rPr lang="ru-RU" sz="2400" dirty="0"/>
              <a:t> Громовой.</a:t>
            </a:r>
          </a:p>
          <a:p>
            <a:pPr marL="45720" indent="0">
              <a:buNone/>
            </a:pPr>
            <a:r>
              <a:rPr lang="ru-RU" sz="2400" dirty="0"/>
              <a:t> </a:t>
            </a:r>
            <a:r>
              <a:rPr lang="ru-RU" sz="2400" dirty="0" smtClean="0"/>
              <a:t>(</a:t>
            </a:r>
            <a:r>
              <a:rPr lang="ru-RU" sz="2400" dirty="0"/>
              <a:t>8)Эта девушка во время Великой Отечественной войны стала одним из руководителей подпольной организации «Молодая гвардия», куда входили люди, многим из которых не было и двадцати лет. </a:t>
            </a:r>
          </a:p>
          <a:p>
            <a:pPr marL="45720" indent="0">
              <a:buNone/>
            </a:pPr>
            <a:endParaRPr lang="ru-RU" sz="2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/>
              <a:t>Предложение 8 подтверждает тезис, сформулированный в предложении 7.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5301208"/>
            <a:ext cx="81369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Нет, 8 предложение даже противоречит смыслу предложения 7.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712759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400" dirty="0"/>
              <a:t>(10)Фашисты схватили подпольщиков, изуверски пытали их, а потом казнили. </a:t>
            </a:r>
            <a:endParaRPr lang="ru-RU" sz="2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 предложении 10 представлено повествование.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115616" y="3717032"/>
            <a:ext cx="70567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Да, это повествование, так как главная часть речи здесь глагол.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837905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400" dirty="0"/>
              <a:t>(21)Согласен, что каждый человек имеет право на свою точку зрения, знаю, что злейшим врагом всякого прогресса являются не критики, а твердокаменные «сторонники». </a:t>
            </a:r>
            <a:endParaRPr lang="ru-RU" sz="2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 предложении 21 представлено рассуждение.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3573016"/>
            <a:ext cx="81369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Да, это рассуждение, так как здесь есть союз что, картина не движется.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36516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Типы речи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74778" y="2061727"/>
            <a:ext cx="2664296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Повествование</a:t>
            </a:r>
            <a:endParaRPr lang="ru-RU" sz="28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275856" y="2061727"/>
            <a:ext cx="2664296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Описание</a:t>
            </a:r>
            <a:endParaRPr lang="ru-RU" sz="28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228184" y="2025757"/>
            <a:ext cx="2664296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Рассуждение</a:t>
            </a:r>
            <a:endParaRPr lang="ru-RU" sz="2800" b="1" dirty="0"/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2555776" y="1124744"/>
            <a:ext cx="1872208" cy="7920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4427984" y="1124744"/>
            <a:ext cx="288032" cy="7920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4427984" y="1124744"/>
            <a:ext cx="2592288" cy="7200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1132" y="3429000"/>
            <a:ext cx="1761736" cy="177281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380" y="3248695"/>
            <a:ext cx="2905091" cy="2133426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9908" y="3429000"/>
            <a:ext cx="2060848" cy="2060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39644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400" dirty="0"/>
              <a:t>(З)Одно дело, когда мы говорим о безгласной рыбе или о неспособном летать пресмыкающемся, и другое дело, когда у некоторых людей обнаруживается полная атрофия тех способностей, которые, казалось бы, свойственны человеку по самой его сути. </a:t>
            </a:r>
            <a:endParaRPr lang="ru-RU" sz="2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 предложении 3 представлено рассуждение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4437112"/>
            <a:ext cx="78488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Да, это рассуждение,  в котором сопоставляются рыба и человек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274637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/>
              <a:t>Описание</a:t>
            </a:r>
            <a:r>
              <a:rPr lang="ru-RU" dirty="0"/>
              <a:t> — это тип речи, при помощи которого </a:t>
            </a:r>
            <a:r>
              <a:rPr lang="ru-RU" i="1" dirty="0"/>
              <a:t>изображается </a:t>
            </a:r>
            <a:r>
              <a:rPr lang="ru-RU" dirty="0"/>
              <a:t>какое-либо явление действительности путем перечисления его </a:t>
            </a:r>
            <a:r>
              <a:rPr lang="ru-RU" i="1" dirty="0"/>
              <a:t>постоянных или одновременно присутствующих признаков или действий </a:t>
            </a:r>
            <a:r>
              <a:rPr lang="ru-RU" dirty="0"/>
              <a:t>(содержание описания можно передать на одном кадре фотоаппарата).</a:t>
            </a:r>
            <a:br>
              <a:rPr lang="ru-RU" dirty="0"/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В описании больше всего используются слова, обозначающие качества, свойства предметов (существительные, прилагательные, наречия).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Описание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55396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/>
              <a:t>Повествование</a:t>
            </a:r>
            <a:r>
              <a:rPr lang="ru-RU" dirty="0"/>
              <a:t> — это тип речи, при помощи которого рассказывается о каких-либо событиях в их </a:t>
            </a:r>
            <a:r>
              <a:rPr lang="ru-RU" i="1" dirty="0"/>
              <a:t>временной последовательности</a:t>
            </a:r>
            <a:r>
              <a:rPr lang="ru-RU" dirty="0"/>
              <a:t>; сообщается о последовательно сменяющих друг друга действиях или событиях 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В текстах повествовательного типа особая роль принадлежит глаголам, особенно в форме прошедшего времени несовершенного вида (</a:t>
            </a:r>
            <a:r>
              <a:rPr lang="ru-RU" i="1" dirty="0"/>
              <a:t>приехал, увидел, разработал</a:t>
            </a:r>
            <a:r>
              <a:rPr lang="ru-RU" dirty="0"/>
              <a:t> и т. д.).</a:t>
            </a:r>
            <a:br>
              <a:rPr lang="ru-RU" dirty="0"/>
            </a:b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Повествование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31801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xfrm>
            <a:off x="467544" y="1719072"/>
            <a:ext cx="4104456" cy="4806272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/>
              <a:t>Рассуждение</a:t>
            </a:r>
            <a:r>
              <a:rPr lang="ru-RU" dirty="0"/>
              <a:t> — это тип речи, при помощи которого </a:t>
            </a:r>
            <a:r>
              <a:rPr lang="ru-RU" i="1" dirty="0"/>
              <a:t>доказывается или объясняется какое-либо положение, мысль; говорится о причинах и следствиях </a:t>
            </a:r>
            <a:r>
              <a:rPr lang="ru-RU" dirty="0"/>
              <a:t>событий и явлений, оценках и чувствах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244280" cy="4878280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В текстах-рассуждениях особая роль принадлежит вводным словам, указывающим на связь мыслей, последовательность изложения </a:t>
            </a:r>
            <a:r>
              <a:rPr lang="ru-RU" i="1" dirty="0"/>
              <a:t>(во-первых, во-вторых, итак, таким образом, следовательно, с одной стороны, с другой стороны)</a:t>
            </a:r>
            <a:r>
              <a:rPr lang="ru-RU" dirty="0"/>
              <a:t>, а также подчинительным союзам со значением причины, следствия, уступки (</a:t>
            </a:r>
            <a:r>
              <a:rPr lang="ru-RU" i="1" dirty="0"/>
              <a:t>для того чтобы, вследствие того чтобы, так как, хотя, несмотря на то что </a:t>
            </a:r>
            <a:r>
              <a:rPr lang="ru-RU" dirty="0"/>
              <a:t>и т. д.).</a:t>
            </a:r>
            <a:br>
              <a:rPr lang="ru-RU" dirty="0"/>
            </a:b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Рассуждение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15350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400" dirty="0"/>
              <a:t>(7)Но не надо думать, что чувство нежности принижает человека. (8)Наоборот. (9)Нежность идёт</a:t>
            </a:r>
          </a:p>
          <a:p>
            <a:pPr marL="45720" indent="0">
              <a:buNone/>
            </a:pPr>
            <a:r>
              <a:rPr lang="ru-RU" sz="2400" dirty="0"/>
              <a:t>сверху, она заботится о любимом, охраняет, опекает его. (10)А ведь опекать и охранять можно только существо беззащитное, нуждающееся в опеке, поэтому слова нежности — слова уменьшительные, идущие от сильного к слабому.</a:t>
            </a:r>
          </a:p>
          <a:p>
            <a:pPr marL="45720" indent="0">
              <a:buNone/>
            </a:pPr>
            <a:endParaRPr lang="ru-RU" sz="24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 предложениях 7—10 содержится рассуждение.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39552" y="4869160"/>
            <a:ext cx="81369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Да, так как есть тезис, есть вводное слово «наоборот»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653709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400" dirty="0"/>
              <a:t>(11)Нежность встречается редко и всё реже. (12)Современная жизнь трудна и сложна. (13)Современный человек и в любви стремится прежде всего утвердить свою личность. (14)Любовь — единоборство.</a:t>
            </a:r>
            <a:endParaRPr lang="ru-RU" sz="2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 предложениях 11—14 представлено повествование.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3789040"/>
            <a:ext cx="79928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Нет, это рассуждение о любви и нежности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35323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400" dirty="0"/>
              <a:t>(30)Женщина немолодая, сухая, лёгкая, с увядшим лицом и тревожно-счастливыми глазами. </a:t>
            </a:r>
            <a:endParaRPr lang="ru-RU" sz="2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 предложении 30 представлено описание.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2924944"/>
            <a:ext cx="78488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Да, это описание человека (женщины), есть эпитеты, даже оксюморон.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969833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400" dirty="0"/>
              <a:t>(44)И вот как-то он выполз на террасу раньше обычного. (45)Она долго усаживала его, укрывала пледами, подкладывала подушки. </a:t>
            </a:r>
            <a:endParaRPr lang="ru-RU" sz="2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 предложениях 44—45 представлено повествование.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83568" y="3284984"/>
            <a:ext cx="77048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Да, это повествование. Картина движется, главная часть речи – глаголы.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278818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етка">
  <a:themeElements>
    <a:clrScheme name="Сетка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Сетка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Сетка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29</TotalTime>
  <Words>938</Words>
  <Application>Microsoft Office PowerPoint</Application>
  <PresentationFormat>Экран (4:3)</PresentationFormat>
  <Paragraphs>62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Сетка</vt:lpstr>
      <vt:lpstr>Типы речи</vt:lpstr>
      <vt:lpstr>Типы речи</vt:lpstr>
      <vt:lpstr>Описание</vt:lpstr>
      <vt:lpstr>Повествование</vt:lpstr>
      <vt:lpstr>Рассуждение</vt:lpstr>
      <vt:lpstr>В предложениях 7—10 содержится рассуждение.</vt:lpstr>
      <vt:lpstr>В предложениях 11—14 представлено повествование.</vt:lpstr>
      <vt:lpstr>В предложении 30 представлено описание.</vt:lpstr>
      <vt:lpstr>В предложениях 44—45 представлено повествование.</vt:lpstr>
      <vt:lpstr>Предложения 57—58 содержат рассуждение.</vt:lpstr>
      <vt:lpstr>Предложение 8 объясняет содержание предложения 7.</vt:lpstr>
      <vt:lpstr>В предложениях 26—27 содержится повествование.</vt:lpstr>
      <vt:lpstr>В предложении 14 представлено описание действий персонажа.</vt:lpstr>
      <vt:lpstr>В предложении 45 представлено повествование.</vt:lpstr>
      <vt:lpstr>В предложениях 11−12 содержится повествование.</vt:lpstr>
      <vt:lpstr>Предложение 23 содержит повествование.</vt:lpstr>
      <vt:lpstr>Предложение 8 подтверждает тезис, сформулированный в предложении 7.</vt:lpstr>
      <vt:lpstr>В предложении 10 представлено повествование.</vt:lpstr>
      <vt:lpstr>В предложении 21 представлено рассуждение.</vt:lpstr>
      <vt:lpstr>В предложении 3 представлено рассуждение.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Типы речи</dc:title>
  <dc:creator>Инна</dc:creator>
  <cp:lastModifiedBy>Перова</cp:lastModifiedBy>
  <cp:revision>5</cp:revision>
  <dcterms:created xsi:type="dcterms:W3CDTF">2018-06-12T16:02:03Z</dcterms:created>
  <dcterms:modified xsi:type="dcterms:W3CDTF">2018-06-12T16:43:14Z</dcterms:modified>
</cp:coreProperties>
</file>